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9"/>
  </p:normalViewPr>
  <p:slideViewPr>
    <p:cSldViewPr snapToGrid="0">
      <p:cViewPr varScale="1">
        <p:scale>
          <a:sx n="114" d="100"/>
          <a:sy n="114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373E5C-6244-4D96-A43E-A8CE4F1DBBD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4F2400-C407-4249-BF5E-AFDF6608EA2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Qualcomm Next" pitchFamily="2" charset="77"/>
            </a:rPr>
            <a:t>Company</a:t>
          </a:r>
          <a:endParaRPr lang="en-US">
            <a:latin typeface="Qualcomm Next" pitchFamily="2" charset="77"/>
          </a:endParaRPr>
        </a:p>
      </dgm:t>
    </dgm:pt>
    <dgm:pt modelId="{1A5E0DDB-E795-4FBD-9483-ED844705EC84}" type="parTrans" cxnId="{E323080F-27BD-47D2-B6E0-1082B338D32F}">
      <dgm:prSet/>
      <dgm:spPr/>
      <dgm:t>
        <a:bodyPr/>
        <a:lstStyle/>
        <a:p>
          <a:endParaRPr lang="en-US">
            <a:latin typeface="Qualcomm Next" pitchFamily="2" charset="77"/>
          </a:endParaRPr>
        </a:p>
      </dgm:t>
    </dgm:pt>
    <dgm:pt modelId="{01C61667-857E-48C8-9D98-CA8B292BCE36}" type="sibTrans" cxnId="{E323080F-27BD-47D2-B6E0-1082B338D32F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Qualcomm Next" pitchFamily="2" charset="77"/>
          </a:endParaRPr>
        </a:p>
      </dgm:t>
    </dgm:pt>
    <dgm:pt modelId="{26958D2F-C238-41EE-B1D9-1F079FACEA6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Qualcomm Next" pitchFamily="2" charset="77"/>
            </a:rPr>
            <a:t>Team and Methodology</a:t>
          </a:r>
          <a:endParaRPr lang="en-US">
            <a:latin typeface="Qualcomm Next" pitchFamily="2" charset="77"/>
          </a:endParaRPr>
        </a:p>
      </dgm:t>
    </dgm:pt>
    <dgm:pt modelId="{8126763C-C7FE-45A5-8410-E4645B0188CF}" type="parTrans" cxnId="{32B8B457-26FC-411E-BF37-6F9D68D1B0D6}">
      <dgm:prSet/>
      <dgm:spPr/>
      <dgm:t>
        <a:bodyPr/>
        <a:lstStyle/>
        <a:p>
          <a:endParaRPr lang="en-US">
            <a:latin typeface="Qualcomm Next" pitchFamily="2" charset="77"/>
          </a:endParaRPr>
        </a:p>
      </dgm:t>
    </dgm:pt>
    <dgm:pt modelId="{161E35B0-6984-4DBC-8236-1D129DA21D12}" type="sibTrans" cxnId="{32B8B457-26FC-411E-BF37-6F9D68D1B0D6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Qualcomm Next" pitchFamily="2" charset="77"/>
          </a:endParaRPr>
        </a:p>
      </dgm:t>
    </dgm:pt>
    <dgm:pt modelId="{FD99F1F9-233E-4FA7-AE60-045371E8171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Qualcomm Next" pitchFamily="2" charset="77"/>
            </a:rPr>
            <a:t>Responsibilities and improvement</a:t>
          </a:r>
          <a:endParaRPr lang="en-US">
            <a:latin typeface="Qualcomm Next" pitchFamily="2" charset="77"/>
          </a:endParaRPr>
        </a:p>
      </dgm:t>
    </dgm:pt>
    <dgm:pt modelId="{F770F2CC-09A6-45E1-8546-9ECAF235540C}" type="parTrans" cxnId="{4BB2336E-CF45-4771-8BDD-53787C1BFC8F}">
      <dgm:prSet/>
      <dgm:spPr/>
      <dgm:t>
        <a:bodyPr/>
        <a:lstStyle/>
        <a:p>
          <a:endParaRPr lang="en-US">
            <a:latin typeface="Qualcomm Next" pitchFamily="2" charset="77"/>
          </a:endParaRPr>
        </a:p>
      </dgm:t>
    </dgm:pt>
    <dgm:pt modelId="{755672CC-9660-42A8-8D5E-4879B94A0655}" type="sibTrans" cxnId="{4BB2336E-CF45-4771-8BDD-53787C1BFC8F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Qualcomm Next" pitchFamily="2" charset="77"/>
          </a:endParaRPr>
        </a:p>
      </dgm:t>
    </dgm:pt>
    <dgm:pt modelId="{8FAE451E-5611-44E4-8861-70362063E15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Qualcomm Next" pitchFamily="2" charset="77"/>
            </a:rPr>
            <a:t>Salzburg</a:t>
          </a:r>
          <a:endParaRPr lang="en-US">
            <a:latin typeface="Qualcomm Next" pitchFamily="2" charset="77"/>
          </a:endParaRPr>
        </a:p>
      </dgm:t>
    </dgm:pt>
    <dgm:pt modelId="{899273C4-5D28-4B26-940E-24DA001EFCD3}" type="parTrans" cxnId="{8D67C445-C8B9-4543-B4E0-C513ED8F7101}">
      <dgm:prSet/>
      <dgm:spPr/>
      <dgm:t>
        <a:bodyPr/>
        <a:lstStyle/>
        <a:p>
          <a:endParaRPr lang="en-US">
            <a:latin typeface="Qualcomm Next" pitchFamily="2" charset="77"/>
          </a:endParaRPr>
        </a:p>
      </dgm:t>
    </dgm:pt>
    <dgm:pt modelId="{1A5F45D4-F08A-457B-BB38-E002DBA88946}" type="sibTrans" cxnId="{8D67C445-C8B9-4543-B4E0-C513ED8F7101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Qualcomm Next" pitchFamily="2" charset="77"/>
          </a:endParaRPr>
        </a:p>
      </dgm:t>
    </dgm:pt>
    <dgm:pt modelId="{F34663B0-29A7-4C92-966A-F97CF58565E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Qualcomm Next" pitchFamily="2" charset="77"/>
            </a:rPr>
            <a:t>Tips on how to find internship</a:t>
          </a:r>
          <a:endParaRPr lang="en-US">
            <a:latin typeface="Qualcomm Next" pitchFamily="2" charset="77"/>
          </a:endParaRPr>
        </a:p>
      </dgm:t>
    </dgm:pt>
    <dgm:pt modelId="{F3495938-B7A4-4DD3-AD0A-D72918B7C1A1}" type="parTrans" cxnId="{1FB1CDC4-71A9-42DC-97D9-610CCB79E8C2}">
      <dgm:prSet/>
      <dgm:spPr/>
      <dgm:t>
        <a:bodyPr/>
        <a:lstStyle/>
        <a:p>
          <a:endParaRPr lang="en-US">
            <a:latin typeface="Qualcomm Next" pitchFamily="2" charset="77"/>
          </a:endParaRPr>
        </a:p>
      </dgm:t>
    </dgm:pt>
    <dgm:pt modelId="{3C266493-78F6-43B7-83E0-60D813941BBC}" type="sibTrans" cxnId="{1FB1CDC4-71A9-42DC-97D9-610CCB79E8C2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Qualcomm Next" pitchFamily="2" charset="77"/>
          </a:endParaRPr>
        </a:p>
      </dgm:t>
    </dgm:pt>
    <dgm:pt modelId="{62BF0505-875E-49E5-A38D-8122A754152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Qualcomm Next" pitchFamily="2" charset="77"/>
            </a:rPr>
            <a:t>Conclusion</a:t>
          </a:r>
          <a:endParaRPr lang="en-US">
            <a:latin typeface="Qualcomm Next" pitchFamily="2" charset="77"/>
          </a:endParaRPr>
        </a:p>
      </dgm:t>
    </dgm:pt>
    <dgm:pt modelId="{8BC46CE1-7BA7-4C6B-A567-DBB46C172D66}" type="parTrans" cxnId="{809DEA6D-BF8F-4CBC-A7EB-DFB74B89CD86}">
      <dgm:prSet/>
      <dgm:spPr/>
      <dgm:t>
        <a:bodyPr/>
        <a:lstStyle/>
        <a:p>
          <a:endParaRPr lang="en-US">
            <a:latin typeface="Qualcomm Next" pitchFamily="2" charset="77"/>
          </a:endParaRPr>
        </a:p>
      </dgm:t>
    </dgm:pt>
    <dgm:pt modelId="{B3BB83EA-2202-4C2E-B9B9-F506227FDC28}" type="sibTrans" cxnId="{809DEA6D-BF8F-4CBC-A7EB-DFB74B89CD86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Qualcomm Next" pitchFamily="2" charset="77"/>
          </a:endParaRPr>
        </a:p>
      </dgm:t>
    </dgm:pt>
    <dgm:pt modelId="{301FA053-5E6E-4F96-9E1A-0BF8969F617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Qualcomm Next" pitchFamily="2" charset="77"/>
            </a:rPr>
            <a:t>Disclaimer</a:t>
          </a:r>
          <a:endParaRPr lang="en-US">
            <a:latin typeface="Qualcomm Next" pitchFamily="2" charset="77"/>
          </a:endParaRPr>
        </a:p>
      </dgm:t>
    </dgm:pt>
    <dgm:pt modelId="{E5F5EA00-6E85-4F87-8876-DE1AE8229966}" type="parTrans" cxnId="{0B463AC0-D51E-4BF5-B9F0-3F5BC3CF6BDD}">
      <dgm:prSet/>
      <dgm:spPr/>
      <dgm:t>
        <a:bodyPr/>
        <a:lstStyle/>
        <a:p>
          <a:endParaRPr lang="en-US">
            <a:latin typeface="Qualcomm Next" pitchFamily="2" charset="77"/>
          </a:endParaRPr>
        </a:p>
      </dgm:t>
    </dgm:pt>
    <dgm:pt modelId="{4A2BED20-8D92-472C-A473-7470DA6C4006}" type="sibTrans" cxnId="{0B463AC0-D51E-4BF5-B9F0-3F5BC3CF6BDD}">
      <dgm:prSet/>
      <dgm:spPr/>
      <dgm:t>
        <a:bodyPr/>
        <a:lstStyle/>
        <a:p>
          <a:endParaRPr lang="en-US">
            <a:latin typeface="Qualcomm Next" pitchFamily="2" charset="77"/>
          </a:endParaRPr>
        </a:p>
      </dgm:t>
    </dgm:pt>
    <dgm:pt modelId="{767FF8BB-3802-44DE-8ED3-0CC700EE0EA6}" type="pres">
      <dgm:prSet presAssocID="{E9373E5C-6244-4D96-A43E-A8CE4F1DBBD5}" presName="root" presStyleCnt="0">
        <dgm:presLayoutVars>
          <dgm:dir/>
          <dgm:resizeHandles val="exact"/>
        </dgm:presLayoutVars>
      </dgm:prSet>
      <dgm:spPr/>
    </dgm:pt>
    <dgm:pt modelId="{9FA46424-CDA5-462D-9D40-8E4F7C2906AD}" type="pres">
      <dgm:prSet presAssocID="{E9373E5C-6244-4D96-A43E-A8CE4F1DBBD5}" presName="container" presStyleCnt="0">
        <dgm:presLayoutVars>
          <dgm:dir/>
          <dgm:resizeHandles val="exact"/>
        </dgm:presLayoutVars>
      </dgm:prSet>
      <dgm:spPr/>
    </dgm:pt>
    <dgm:pt modelId="{FE432F4C-1B69-4106-8E4D-5F472B441A2E}" type="pres">
      <dgm:prSet presAssocID="{5D4F2400-C407-4249-BF5E-AFDF6608EA2F}" presName="compNode" presStyleCnt="0"/>
      <dgm:spPr/>
    </dgm:pt>
    <dgm:pt modelId="{B97069A6-7D95-4E75-B9D1-03DD7BDE342F}" type="pres">
      <dgm:prSet presAssocID="{5D4F2400-C407-4249-BF5E-AFDF6608EA2F}" presName="iconBgRect" presStyleLbl="bgShp" presStyleIdx="0" presStyleCnt="7"/>
      <dgm:spPr/>
    </dgm:pt>
    <dgm:pt modelId="{F545836A-83F3-47EF-B196-C3EE2F7F0BDE}" type="pres">
      <dgm:prSet presAssocID="{5D4F2400-C407-4249-BF5E-AFDF6608EA2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90E6191D-1DD5-4889-B04B-FAF0142CB414}" type="pres">
      <dgm:prSet presAssocID="{5D4F2400-C407-4249-BF5E-AFDF6608EA2F}" presName="spaceRect" presStyleCnt="0"/>
      <dgm:spPr/>
    </dgm:pt>
    <dgm:pt modelId="{3D260C1A-A061-496A-8036-6DC2750BDCA4}" type="pres">
      <dgm:prSet presAssocID="{5D4F2400-C407-4249-BF5E-AFDF6608EA2F}" presName="textRect" presStyleLbl="revTx" presStyleIdx="0" presStyleCnt="7">
        <dgm:presLayoutVars>
          <dgm:chMax val="1"/>
          <dgm:chPref val="1"/>
        </dgm:presLayoutVars>
      </dgm:prSet>
      <dgm:spPr/>
    </dgm:pt>
    <dgm:pt modelId="{35624168-63DE-4557-87C0-77587208ECF7}" type="pres">
      <dgm:prSet presAssocID="{01C61667-857E-48C8-9D98-CA8B292BCE36}" presName="sibTrans" presStyleLbl="sibTrans2D1" presStyleIdx="0" presStyleCnt="0"/>
      <dgm:spPr/>
    </dgm:pt>
    <dgm:pt modelId="{A6C86F29-C532-42A5-B5C4-1EC4010DD666}" type="pres">
      <dgm:prSet presAssocID="{26958D2F-C238-41EE-B1D9-1F079FACEA6D}" presName="compNode" presStyleCnt="0"/>
      <dgm:spPr/>
    </dgm:pt>
    <dgm:pt modelId="{785291E1-D19C-498B-B156-1EF1F4E39E59}" type="pres">
      <dgm:prSet presAssocID="{26958D2F-C238-41EE-B1D9-1F079FACEA6D}" presName="iconBgRect" presStyleLbl="bgShp" presStyleIdx="1" presStyleCnt="7"/>
      <dgm:spPr/>
    </dgm:pt>
    <dgm:pt modelId="{D905710A-0F55-4E07-86D9-496E67B97E64}" type="pres">
      <dgm:prSet presAssocID="{26958D2F-C238-41EE-B1D9-1F079FACEA6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1170851-1C2E-440F-A79E-5E594E8CE808}" type="pres">
      <dgm:prSet presAssocID="{26958D2F-C238-41EE-B1D9-1F079FACEA6D}" presName="spaceRect" presStyleCnt="0"/>
      <dgm:spPr/>
    </dgm:pt>
    <dgm:pt modelId="{7A2EA431-4ED8-4753-8575-BF7FC3AFF70F}" type="pres">
      <dgm:prSet presAssocID="{26958D2F-C238-41EE-B1D9-1F079FACEA6D}" presName="textRect" presStyleLbl="revTx" presStyleIdx="1" presStyleCnt="7">
        <dgm:presLayoutVars>
          <dgm:chMax val="1"/>
          <dgm:chPref val="1"/>
        </dgm:presLayoutVars>
      </dgm:prSet>
      <dgm:spPr/>
    </dgm:pt>
    <dgm:pt modelId="{9537C22E-103F-4E71-B540-B8FE477A3161}" type="pres">
      <dgm:prSet presAssocID="{161E35B0-6984-4DBC-8236-1D129DA21D12}" presName="sibTrans" presStyleLbl="sibTrans2D1" presStyleIdx="0" presStyleCnt="0"/>
      <dgm:spPr/>
    </dgm:pt>
    <dgm:pt modelId="{94543C66-B865-4974-9F79-83922F57ABF7}" type="pres">
      <dgm:prSet presAssocID="{FD99F1F9-233E-4FA7-AE60-045371E81716}" presName="compNode" presStyleCnt="0"/>
      <dgm:spPr/>
    </dgm:pt>
    <dgm:pt modelId="{B540F284-024B-47C6-9C54-42582241651C}" type="pres">
      <dgm:prSet presAssocID="{FD99F1F9-233E-4FA7-AE60-045371E81716}" presName="iconBgRect" presStyleLbl="bgShp" presStyleIdx="2" presStyleCnt="7"/>
      <dgm:spPr/>
    </dgm:pt>
    <dgm:pt modelId="{0FC2B03E-3115-44F7-B324-708D742453F7}" type="pres">
      <dgm:prSet presAssocID="{FD99F1F9-233E-4FA7-AE60-045371E8171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FCA8ACF0-C4AC-447C-A424-1A7CF076C54F}" type="pres">
      <dgm:prSet presAssocID="{FD99F1F9-233E-4FA7-AE60-045371E81716}" presName="spaceRect" presStyleCnt="0"/>
      <dgm:spPr/>
    </dgm:pt>
    <dgm:pt modelId="{6D8A77EB-9D73-41D3-B4FF-8554409A7DFA}" type="pres">
      <dgm:prSet presAssocID="{FD99F1F9-233E-4FA7-AE60-045371E81716}" presName="textRect" presStyleLbl="revTx" presStyleIdx="2" presStyleCnt="7">
        <dgm:presLayoutVars>
          <dgm:chMax val="1"/>
          <dgm:chPref val="1"/>
        </dgm:presLayoutVars>
      </dgm:prSet>
      <dgm:spPr/>
    </dgm:pt>
    <dgm:pt modelId="{065DD365-3890-40DC-9577-75AEAE3B12A6}" type="pres">
      <dgm:prSet presAssocID="{755672CC-9660-42A8-8D5E-4879B94A0655}" presName="sibTrans" presStyleLbl="sibTrans2D1" presStyleIdx="0" presStyleCnt="0"/>
      <dgm:spPr/>
    </dgm:pt>
    <dgm:pt modelId="{55F93EED-0AA6-43F4-BD31-A23C6534D93D}" type="pres">
      <dgm:prSet presAssocID="{8FAE451E-5611-44E4-8861-70362063E158}" presName="compNode" presStyleCnt="0"/>
      <dgm:spPr/>
    </dgm:pt>
    <dgm:pt modelId="{EF2FC2BD-FBC3-4E73-AA02-D725C5ADE65E}" type="pres">
      <dgm:prSet presAssocID="{8FAE451E-5611-44E4-8861-70362063E158}" presName="iconBgRect" presStyleLbl="bgShp" presStyleIdx="3" presStyleCnt="7"/>
      <dgm:spPr/>
    </dgm:pt>
    <dgm:pt modelId="{984C230C-4CA8-4D1C-8BFE-826017CDC305}" type="pres">
      <dgm:prSet presAssocID="{8FAE451E-5611-44E4-8861-70362063E15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hill skiing"/>
        </a:ext>
      </dgm:extLst>
    </dgm:pt>
    <dgm:pt modelId="{D893A185-D011-40F7-8821-DC505EA9E6D6}" type="pres">
      <dgm:prSet presAssocID="{8FAE451E-5611-44E4-8861-70362063E158}" presName="spaceRect" presStyleCnt="0"/>
      <dgm:spPr/>
    </dgm:pt>
    <dgm:pt modelId="{6BD9DA7F-97C8-4792-AD4B-C80578A8D367}" type="pres">
      <dgm:prSet presAssocID="{8FAE451E-5611-44E4-8861-70362063E158}" presName="textRect" presStyleLbl="revTx" presStyleIdx="3" presStyleCnt="7">
        <dgm:presLayoutVars>
          <dgm:chMax val="1"/>
          <dgm:chPref val="1"/>
        </dgm:presLayoutVars>
      </dgm:prSet>
      <dgm:spPr/>
    </dgm:pt>
    <dgm:pt modelId="{2B256AD2-A99D-4F02-95A8-A9C850D2BDEF}" type="pres">
      <dgm:prSet presAssocID="{1A5F45D4-F08A-457B-BB38-E002DBA88946}" presName="sibTrans" presStyleLbl="sibTrans2D1" presStyleIdx="0" presStyleCnt="0"/>
      <dgm:spPr/>
    </dgm:pt>
    <dgm:pt modelId="{DEA3F384-1ECD-49DD-B472-5491CEB7E18D}" type="pres">
      <dgm:prSet presAssocID="{F34663B0-29A7-4C92-966A-F97CF58565ED}" presName="compNode" presStyleCnt="0"/>
      <dgm:spPr/>
    </dgm:pt>
    <dgm:pt modelId="{C1329159-240D-4F17-9778-3D707CB676CC}" type="pres">
      <dgm:prSet presAssocID="{F34663B0-29A7-4C92-966A-F97CF58565ED}" presName="iconBgRect" presStyleLbl="bgShp" presStyleIdx="4" presStyleCnt="7"/>
      <dgm:spPr/>
    </dgm:pt>
    <dgm:pt modelId="{07413DE8-9143-4A3A-B4A4-A6A9CFA42F40}" type="pres">
      <dgm:prSet presAssocID="{F34663B0-29A7-4C92-966A-F97CF58565E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03C2032-A3C4-4524-B61F-422236D667D3}" type="pres">
      <dgm:prSet presAssocID="{F34663B0-29A7-4C92-966A-F97CF58565ED}" presName="spaceRect" presStyleCnt="0"/>
      <dgm:spPr/>
    </dgm:pt>
    <dgm:pt modelId="{670F343B-7942-4BDB-AE1B-34C3B1D8292E}" type="pres">
      <dgm:prSet presAssocID="{F34663B0-29A7-4C92-966A-F97CF58565ED}" presName="textRect" presStyleLbl="revTx" presStyleIdx="4" presStyleCnt="7">
        <dgm:presLayoutVars>
          <dgm:chMax val="1"/>
          <dgm:chPref val="1"/>
        </dgm:presLayoutVars>
      </dgm:prSet>
      <dgm:spPr/>
    </dgm:pt>
    <dgm:pt modelId="{23B22E5B-D07E-4610-B2AB-8535561986F5}" type="pres">
      <dgm:prSet presAssocID="{3C266493-78F6-43B7-83E0-60D813941BBC}" presName="sibTrans" presStyleLbl="sibTrans2D1" presStyleIdx="0" presStyleCnt="0"/>
      <dgm:spPr/>
    </dgm:pt>
    <dgm:pt modelId="{523F301F-DD72-4C6F-A460-70E463064D16}" type="pres">
      <dgm:prSet presAssocID="{62BF0505-875E-49E5-A38D-8122A7541527}" presName="compNode" presStyleCnt="0"/>
      <dgm:spPr/>
    </dgm:pt>
    <dgm:pt modelId="{BB1334DE-6B77-4B61-A1FC-0E94115BE894}" type="pres">
      <dgm:prSet presAssocID="{62BF0505-875E-49E5-A38D-8122A7541527}" presName="iconBgRect" presStyleLbl="bgShp" presStyleIdx="5" presStyleCnt="7"/>
      <dgm:spPr/>
    </dgm:pt>
    <dgm:pt modelId="{884FA52A-5D79-410C-ADFD-A250CE36A95F}" type="pres">
      <dgm:prSet presAssocID="{62BF0505-875E-49E5-A38D-8122A754152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D6355341-EF92-46E5-BE40-82524779708E}" type="pres">
      <dgm:prSet presAssocID="{62BF0505-875E-49E5-A38D-8122A7541527}" presName="spaceRect" presStyleCnt="0"/>
      <dgm:spPr/>
    </dgm:pt>
    <dgm:pt modelId="{5EB61253-AC7C-485C-B813-A4F2DA375A56}" type="pres">
      <dgm:prSet presAssocID="{62BF0505-875E-49E5-A38D-8122A7541527}" presName="textRect" presStyleLbl="revTx" presStyleIdx="5" presStyleCnt="7">
        <dgm:presLayoutVars>
          <dgm:chMax val="1"/>
          <dgm:chPref val="1"/>
        </dgm:presLayoutVars>
      </dgm:prSet>
      <dgm:spPr/>
    </dgm:pt>
    <dgm:pt modelId="{3185902C-5F36-4DCC-9BB6-ADB92B60D763}" type="pres">
      <dgm:prSet presAssocID="{B3BB83EA-2202-4C2E-B9B9-F506227FDC28}" presName="sibTrans" presStyleLbl="sibTrans2D1" presStyleIdx="0" presStyleCnt="0"/>
      <dgm:spPr/>
    </dgm:pt>
    <dgm:pt modelId="{E1F497AC-6E17-44A0-BFE0-571F4EC6A692}" type="pres">
      <dgm:prSet presAssocID="{301FA053-5E6E-4F96-9E1A-0BF8969F6171}" presName="compNode" presStyleCnt="0"/>
      <dgm:spPr/>
    </dgm:pt>
    <dgm:pt modelId="{D8B87695-ABC9-411F-AE26-487AA6064AFA}" type="pres">
      <dgm:prSet presAssocID="{301FA053-5E6E-4F96-9E1A-0BF8969F6171}" presName="iconBgRect" presStyleLbl="bgShp" presStyleIdx="6" presStyleCnt="7"/>
      <dgm:spPr/>
    </dgm:pt>
    <dgm:pt modelId="{FEAAA357-B13D-4EA7-B791-AD6B9DC3BE0D}" type="pres">
      <dgm:prSet presAssocID="{301FA053-5E6E-4F96-9E1A-0BF8969F617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FF9D5B94-B397-4FED-832F-EB326457681E}" type="pres">
      <dgm:prSet presAssocID="{301FA053-5E6E-4F96-9E1A-0BF8969F6171}" presName="spaceRect" presStyleCnt="0"/>
      <dgm:spPr/>
    </dgm:pt>
    <dgm:pt modelId="{B97CDEE8-1CEE-46EC-8706-F6F0DF82A4F4}" type="pres">
      <dgm:prSet presAssocID="{301FA053-5E6E-4F96-9E1A-0BF8969F6171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323080F-27BD-47D2-B6E0-1082B338D32F}" srcId="{E9373E5C-6244-4D96-A43E-A8CE4F1DBBD5}" destId="{5D4F2400-C407-4249-BF5E-AFDF6608EA2F}" srcOrd="0" destOrd="0" parTransId="{1A5E0DDB-E795-4FBD-9483-ED844705EC84}" sibTransId="{01C61667-857E-48C8-9D98-CA8B292BCE36}"/>
    <dgm:cxn modelId="{BF04B427-E88F-6342-92D3-C673DCAA677C}" type="presOf" srcId="{B3BB83EA-2202-4C2E-B9B9-F506227FDC28}" destId="{3185902C-5F36-4DCC-9BB6-ADB92B60D763}" srcOrd="0" destOrd="0" presId="urn:microsoft.com/office/officeart/2018/2/layout/IconCircleList"/>
    <dgm:cxn modelId="{8D67C445-C8B9-4543-B4E0-C513ED8F7101}" srcId="{E9373E5C-6244-4D96-A43E-A8CE4F1DBBD5}" destId="{8FAE451E-5611-44E4-8861-70362063E158}" srcOrd="3" destOrd="0" parTransId="{899273C4-5D28-4B26-940E-24DA001EFCD3}" sibTransId="{1A5F45D4-F08A-457B-BB38-E002DBA88946}"/>
    <dgm:cxn modelId="{3FEBFE4F-B0CC-5A42-AEB2-00975E80E52E}" type="presOf" srcId="{E9373E5C-6244-4D96-A43E-A8CE4F1DBBD5}" destId="{767FF8BB-3802-44DE-8ED3-0CC700EE0EA6}" srcOrd="0" destOrd="0" presId="urn:microsoft.com/office/officeart/2018/2/layout/IconCircleList"/>
    <dgm:cxn modelId="{32B8B457-26FC-411E-BF37-6F9D68D1B0D6}" srcId="{E9373E5C-6244-4D96-A43E-A8CE4F1DBBD5}" destId="{26958D2F-C238-41EE-B1D9-1F079FACEA6D}" srcOrd="1" destOrd="0" parTransId="{8126763C-C7FE-45A5-8410-E4645B0188CF}" sibTransId="{161E35B0-6984-4DBC-8236-1D129DA21D12}"/>
    <dgm:cxn modelId="{14B38066-9F37-D040-A9C2-D42EE96B5287}" type="presOf" srcId="{3C266493-78F6-43B7-83E0-60D813941BBC}" destId="{23B22E5B-D07E-4610-B2AB-8535561986F5}" srcOrd="0" destOrd="0" presId="urn:microsoft.com/office/officeart/2018/2/layout/IconCircleList"/>
    <dgm:cxn modelId="{809DEA6D-BF8F-4CBC-A7EB-DFB74B89CD86}" srcId="{E9373E5C-6244-4D96-A43E-A8CE4F1DBBD5}" destId="{62BF0505-875E-49E5-A38D-8122A7541527}" srcOrd="5" destOrd="0" parTransId="{8BC46CE1-7BA7-4C6B-A567-DBB46C172D66}" sibTransId="{B3BB83EA-2202-4C2E-B9B9-F506227FDC28}"/>
    <dgm:cxn modelId="{4BB2336E-CF45-4771-8BDD-53787C1BFC8F}" srcId="{E9373E5C-6244-4D96-A43E-A8CE4F1DBBD5}" destId="{FD99F1F9-233E-4FA7-AE60-045371E81716}" srcOrd="2" destOrd="0" parTransId="{F770F2CC-09A6-45E1-8546-9ECAF235540C}" sibTransId="{755672CC-9660-42A8-8D5E-4879B94A0655}"/>
    <dgm:cxn modelId="{10CBEA75-FF90-3C4D-A69F-BD3C471E4895}" type="presOf" srcId="{FD99F1F9-233E-4FA7-AE60-045371E81716}" destId="{6D8A77EB-9D73-41D3-B4FF-8554409A7DFA}" srcOrd="0" destOrd="0" presId="urn:microsoft.com/office/officeart/2018/2/layout/IconCircleList"/>
    <dgm:cxn modelId="{D989E281-2875-4E46-94F2-72F2575D6DAA}" type="presOf" srcId="{755672CC-9660-42A8-8D5E-4879B94A0655}" destId="{065DD365-3890-40DC-9577-75AEAE3B12A6}" srcOrd="0" destOrd="0" presId="urn:microsoft.com/office/officeart/2018/2/layout/IconCircleList"/>
    <dgm:cxn modelId="{E73F2488-7CDF-C249-9A8D-2682A31B5502}" type="presOf" srcId="{161E35B0-6984-4DBC-8236-1D129DA21D12}" destId="{9537C22E-103F-4E71-B540-B8FE477A3161}" srcOrd="0" destOrd="0" presId="urn:microsoft.com/office/officeart/2018/2/layout/IconCircleList"/>
    <dgm:cxn modelId="{919F7F91-7873-414D-95AD-E4433FEE3C8D}" type="presOf" srcId="{F34663B0-29A7-4C92-966A-F97CF58565ED}" destId="{670F343B-7942-4BDB-AE1B-34C3B1D8292E}" srcOrd="0" destOrd="0" presId="urn:microsoft.com/office/officeart/2018/2/layout/IconCircleList"/>
    <dgm:cxn modelId="{22A44593-D4DD-AB47-A00E-A58240C8A6E9}" type="presOf" srcId="{62BF0505-875E-49E5-A38D-8122A7541527}" destId="{5EB61253-AC7C-485C-B813-A4F2DA375A56}" srcOrd="0" destOrd="0" presId="urn:microsoft.com/office/officeart/2018/2/layout/IconCircleList"/>
    <dgm:cxn modelId="{B9FFEA97-B1DE-E646-A225-FDEC10EB4F27}" type="presOf" srcId="{26958D2F-C238-41EE-B1D9-1F079FACEA6D}" destId="{7A2EA431-4ED8-4753-8575-BF7FC3AFF70F}" srcOrd="0" destOrd="0" presId="urn:microsoft.com/office/officeart/2018/2/layout/IconCircleList"/>
    <dgm:cxn modelId="{D13E9A9C-1F8C-944A-B233-2575957F9295}" type="presOf" srcId="{5D4F2400-C407-4249-BF5E-AFDF6608EA2F}" destId="{3D260C1A-A061-496A-8036-6DC2750BDCA4}" srcOrd="0" destOrd="0" presId="urn:microsoft.com/office/officeart/2018/2/layout/IconCircleList"/>
    <dgm:cxn modelId="{A8084BB8-90B7-984E-865B-79098CC2304E}" type="presOf" srcId="{8FAE451E-5611-44E4-8861-70362063E158}" destId="{6BD9DA7F-97C8-4792-AD4B-C80578A8D367}" srcOrd="0" destOrd="0" presId="urn:microsoft.com/office/officeart/2018/2/layout/IconCircleList"/>
    <dgm:cxn modelId="{3F7F96B9-3E91-9144-94B7-70F241B410D2}" type="presOf" srcId="{1A5F45D4-F08A-457B-BB38-E002DBA88946}" destId="{2B256AD2-A99D-4F02-95A8-A9C850D2BDEF}" srcOrd="0" destOrd="0" presId="urn:microsoft.com/office/officeart/2018/2/layout/IconCircleList"/>
    <dgm:cxn modelId="{0B463AC0-D51E-4BF5-B9F0-3F5BC3CF6BDD}" srcId="{E9373E5C-6244-4D96-A43E-A8CE4F1DBBD5}" destId="{301FA053-5E6E-4F96-9E1A-0BF8969F6171}" srcOrd="6" destOrd="0" parTransId="{E5F5EA00-6E85-4F87-8876-DE1AE8229966}" sibTransId="{4A2BED20-8D92-472C-A473-7470DA6C4006}"/>
    <dgm:cxn modelId="{40AF83C0-8FE1-0044-ACCE-B8330CEC44D4}" type="presOf" srcId="{301FA053-5E6E-4F96-9E1A-0BF8969F6171}" destId="{B97CDEE8-1CEE-46EC-8706-F6F0DF82A4F4}" srcOrd="0" destOrd="0" presId="urn:microsoft.com/office/officeart/2018/2/layout/IconCircleList"/>
    <dgm:cxn modelId="{1FB1CDC4-71A9-42DC-97D9-610CCB79E8C2}" srcId="{E9373E5C-6244-4D96-A43E-A8CE4F1DBBD5}" destId="{F34663B0-29A7-4C92-966A-F97CF58565ED}" srcOrd="4" destOrd="0" parTransId="{F3495938-B7A4-4DD3-AD0A-D72918B7C1A1}" sibTransId="{3C266493-78F6-43B7-83E0-60D813941BBC}"/>
    <dgm:cxn modelId="{229C1ACC-F1D9-C044-96DD-5D979303CFB4}" type="presOf" srcId="{01C61667-857E-48C8-9D98-CA8B292BCE36}" destId="{35624168-63DE-4557-87C0-77587208ECF7}" srcOrd="0" destOrd="0" presId="urn:microsoft.com/office/officeart/2018/2/layout/IconCircleList"/>
    <dgm:cxn modelId="{90E486CE-629F-3D4A-AD9B-AD9A6A42C2EC}" type="presParOf" srcId="{767FF8BB-3802-44DE-8ED3-0CC700EE0EA6}" destId="{9FA46424-CDA5-462D-9D40-8E4F7C2906AD}" srcOrd="0" destOrd="0" presId="urn:microsoft.com/office/officeart/2018/2/layout/IconCircleList"/>
    <dgm:cxn modelId="{4C161C10-9613-D046-A46B-BBD3DCA7A058}" type="presParOf" srcId="{9FA46424-CDA5-462D-9D40-8E4F7C2906AD}" destId="{FE432F4C-1B69-4106-8E4D-5F472B441A2E}" srcOrd="0" destOrd="0" presId="urn:microsoft.com/office/officeart/2018/2/layout/IconCircleList"/>
    <dgm:cxn modelId="{D2E7C04D-FA5F-EB49-B572-D0575D6AE80E}" type="presParOf" srcId="{FE432F4C-1B69-4106-8E4D-5F472B441A2E}" destId="{B97069A6-7D95-4E75-B9D1-03DD7BDE342F}" srcOrd="0" destOrd="0" presId="urn:microsoft.com/office/officeart/2018/2/layout/IconCircleList"/>
    <dgm:cxn modelId="{C3C56BC6-78D5-224E-ACD7-0745E6AF0770}" type="presParOf" srcId="{FE432F4C-1B69-4106-8E4D-5F472B441A2E}" destId="{F545836A-83F3-47EF-B196-C3EE2F7F0BDE}" srcOrd="1" destOrd="0" presId="urn:microsoft.com/office/officeart/2018/2/layout/IconCircleList"/>
    <dgm:cxn modelId="{9342F0FB-5E82-214C-BBC5-34FCA58AF5C5}" type="presParOf" srcId="{FE432F4C-1B69-4106-8E4D-5F472B441A2E}" destId="{90E6191D-1DD5-4889-B04B-FAF0142CB414}" srcOrd="2" destOrd="0" presId="urn:microsoft.com/office/officeart/2018/2/layout/IconCircleList"/>
    <dgm:cxn modelId="{6CF1A793-D3EB-6349-A0A4-6209BEAB721D}" type="presParOf" srcId="{FE432F4C-1B69-4106-8E4D-5F472B441A2E}" destId="{3D260C1A-A061-496A-8036-6DC2750BDCA4}" srcOrd="3" destOrd="0" presId="urn:microsoft.com/office/officeart/2018/2/layout/IconCircleList"/>
    <dgm:cxn modelId="{D8B83465-F27B-4F44-93C5-8D44EB007FF1}" type="presParOf" srcId="{9FA46424-CDA5-462D-9D40-8E4F7C2906AD}" destId="{35624168-63DE-4557-87C0-77587208ECF7}" srcOrd="1" destOrd="0" presId="urn:microsoft.com/office/officeart/2018/2/layout/IconCircleList"/>
    <dgm:cxn modelId="{DC21A478-723B-7D44-AE60-D308DCFF3DDB}" type="presParOf" srcId="{9FA46424-CDA5-462D-9D40-8E4F7C2906AD}" destId="{A6C86F29-C532-42A5-B5C4-1EC4010DD666}" srcOrd="2" destOrd="0" presId="urn:microsoft.com/office/officeart/2018/2/layout/IconCircleList"/>
    <dgm:cxn modelId="{470C9EE9-691A-3142-80FB-CE8234C24EC5}" type="presParOf" srcId="{A6C86F29-C532-42A5-B5C4-1EC4010DD666}" destId="{785291E1-D19C-498B-B156-1EF1F4E39E59}" srcOrd="0" destOrd="0" presId="urn:microsoft.com/office/officeart/2018/2/layout/IconCircleList"/>
    <dgm:cxn modelId="{2C1E45CA-4444-7442-9EE0-4653BF3DED98}" type="presParOf" srcId="{A6C86F29-C532-42A5-B5C4-1EC4010DD666}" destId="{D905710A-0F55-4E07-86D9-496E67B97E64}" srcOrd="1" destOrd="0" presId="urn:microsoft.com/office/officeart/2018/2/layout/IconCircleList"/>
    <dgm:cxn modelId="{19CE2508-54C0-C649-83BD-1335CA1E0F56}" type="presParOf" srcId="{A6C86F29-C532-42A5-B5C4-1EC4010DD666}" destId="{C1170851-1C2E-440F-A79E-5E594E8CE808}" srcOrd="2" destOrd="0" presId="urn:microsoft.com/office/officeart/2018/2/layout/IconCircleList"/>
    <dgm:cxn modelId="{55645960-72A8-AE48-978B-F861A502119A}" type="presParOf" srcId="{A6C86F29-C532-42A5-B5C4-1EC4010DD666}" destId="{7A2EA431-4ED8-4753-8575-BF7FC3AFF70F}" srcOrd="3" destOrd="0" presId="urn:microsoft.com/office/officeart/2018/2/layout/IconCircleList"/>
    <dgm:cxn modelId="{D339DBFD-7F97-5940-9DFF-11E2F2C04FD7}" type="presParOf" srcId="{9FA46424-CDA5-462D-9D40-8E4F7C2906AD}" destId="{9537C22E-103F-4E71-B540-B8FE477A3161}" srcOrd="3" destOrd="0" presId="urn:microsoft.com/office/officeart/2018/2/layout/IconCircleList"/>
    <dgm:cxn modelId="{F3BE6FFD-0D42-DC48-BBC2-1F243F599A37}" type="presParOf" srcId="{9FA46424-CDA5-462D-9D40-8E4F7C2906AD}" destId="{94543C66-B865-4974-9F79-83922F57ABF7}" srcOrd="4" destOrd="0" presId="urn:microsoft.com/office/officeart/2018/2/layout/IconCircleList"/>
    <dgm:cxn modelId="{D4419B76-2E7B-5446-ADF7-0B3870011D79}" type="presParOf" srcId="{94543C66-B865-4974-9F79-83922F57ABF7}" destId="{B540F284-024B-47C6-9C54-42582241651C}" srcOrd="0" destOrd="0" presId="urn:microsoft.com/office/officeart/2018/2/layout/IconCircleList"/>
    <dgm:cxn modelId="{0F8D2E70-6814-D54A-A37E-419506419494}" type="presParOf" srcId="{94543C66-B865-4974-9F79-83922F57ABF7}" destId="{0FC2B03E-3115-44F7-B324-708D742453F7}" srcOrd="1" destOrd="0" presId="urn:microsoft.com/office/officeart/2018/2/layout/IconCircleList"/>
    <dgm:cxn modelId="{C34BDFA6-EB9A-A24F-99A7-EA2E6D9CFBC1}" type="presParOf" srcId="{94543C66-B865-4974-9F79-83922F57ABF7}" destId="{FCA8ACF0-C4AC-447C-A424-1A7CF076C54F}" srcOrd="2" destOrd="0" presId="urn:microsoft.com/office/officeart/2018/2/layout/IconCircleList"/>
    <dgm:cxn modelId="{66E4C24D-6376-8C4A-A6FB-634BC7411857}" type="presParOf" srcId="{94543C66-B865-4974-9F79-83922F57ABF7}" destId="{6D8A77EB-9D73-41D3-B4FF-8554409A7DFA}" srcOrd="3" destOrd="0" presId="urn:microsoft.com/office/officeart/2018/2/layout/IconCircleList"/>
    <dgm:cxn modelId="{23BB028F-0EB3-DC48-A380-6C7A0450CE51}" type="presParOf" srcId="{9FA46424-CDA5-462D-9D40-8E4F7C2906AD}" destId="{065DD365-3890-40DC-9577-75AEAE3B12A6}" srcOrd="5" destOrd="0" presId="urn:microsoft.com/office/officeart/2018/2/layout/IconCircleList"/>
    <dgm:cxn modelId="{DE5DA693-0765-2B43-9DED-9D5200684A02}" type="presParOf" srcId="{9FA46424-CDA5-462D-9D40-8E4F7C2906AD}" destId="{55F93EED-0AA6-43F4-BD31-A23C6534D93D}" srcOrd="6" destOrd="0" presId="urn:microsoft.com/office/officeart/2018/2/layout/IconCircleList"/>
    <dgm:cxn modelId="{0A84E652-6086-E243-9C7E-322816261795}" type="presParOf" srcId="{55F93EED-0AA6-43F4-BD31-A23C6534D93D}" destId="{EF2FC2BD-FBC3-4E73-AA02-D725C5ADE65E}" srcOrd="0" destOrd="0" presId="urn:microsoft.com/office/officeart/2018/2/layout/IconCircleList"/>
    <dgm:cxn modelId="{85646C55-E5BF-4F4C-85A4-ACEA09510DD7}" type="presParOf" srcId="{55F93EED-0AA6-43F4-BD31-A23C6534D93D}" destId="{984C230C-4CA8-4D1C-8BFE-826017CDC305}" srcOrd="1" destOrd="0" presId="urn:microsoft.com/office/officeart/2018/2/layout/IconCircleList"/>
    <dgm:cxn modelId="{292196B9-4B24-D343-B72D-8DCACD0A21B4}" type="presParOf" srcId="{55F93EED-0AA6-43F4-BD31-A23C6534D93D}" destId="{D893A185-D011-40F7-8821-DC505EA9E6D6}" srcOrd="2" destOrd="0" presId="urn:microsoft.com/office/officeart/2018/2/layout/IconCircleList"/>
    <dgm:cxn modelId="{BC410A2D-5C48-2241-BBE6-CBE89CC0EE82}" type="presParOf" srcId="{55F93EED-0AA6-43F4-BD31-A23C6534D93D}" destId="{6BD9DA7F-97C8-4792-AD4B-C80578A8D367}" srcOrd="3" destOrd="0" presId="urn:microsoft.com/office/officeart/2018/2/layout/IconCircleList"/>
    <dgm:cxn modelId="{5CFF009F-FC65-7D40-9679-41C126EB22FF}" type="presParOf" srcId="{9FA46424-CDA5-462D-9D40-8E4F7C2906AD}" destId="{2B256AD2-A99D-4F02-95A8-A9C850D2BDEF}" srcOrd="7" destOrd="0" presId="urn:microsoft.com/office/officeart/2018/2/layout/IconCircleList"/>
    <dgm:cxn modelId="{2AC37366-5403-8F4B-A6C4-AED50D65C845}" type="presParOf" srcId="{9FA46424-CDA5-462D-9D40-8E4F7C2906AD}" destId="{DEA3F384-1ECD-49DD-B472-5491CEB7E18D}" srcOrd="8" destOrd="0" presId="urn:microsoft.com/office/officeart/2018/2/layout/IconCircleList"/>
    <dgm:cxn modelId="{B41AD3C0-CF18-4140-829D-71D1D736DBEA}" type="presParOf" srcId="{DEA3F384-1ECD-49DD-B472-5491CEB7E18D}" destId="{C1329159-240D-4F17-9778-3D707CB676CC}" srcOrd="0" destOrd="0" presId="urn:microsoft.com/office/officeart/2018/2/layout/IconCircleList"/>
    <dgm:cxn modelId="{11A1C60E-7888-364F-AF62-3B8D17354816}" type="presParOf" srcId="{DEA3F384-1ECD-49DD-B472-5491CEB7E18D}" destId="{07413DE8-9143-4A3A-B4A4-A6A9CFA42F40}" srcOrd="1" destOrd="0" presId="urn:microsoft.com/office/officeart/2018/2/layout/IconCircleList"/>
    <dgm:cxn modelId="{08F56C55-B9FC-8C47-A7BE-0F0143CC4710}" type="presParOf" srcId="{DEA3F384-1ECD-49DD-B472-5491CEB7E18D}" destId="{403C2032-A3C4-4524-B61F-422236D667D3}" srcOrd="2" destOrd="0" presId="urn:microsoft.com/office/officeart/2018/2/layout/IconCircleList"/>
    <dgm:cxn modelId="{685079A5-C32C-0E44-8809-EE1CEA76AB3E}" type="presParOf" srcId="{DEA3F384-1ECD-49DD-B472-5491CEB7E18D}" destId="{670F343B-7942-4BDB-AE1B-34C3B1D8292E}" srcOrd="3" destOrd="0" presId="urn:microsoft.com/office/officeart/2018/2/layout/IconCircleList"/>
    <dgm:cxn modelId="{5AB759B3-6B1D-9A48-B3E8-C87819E5859E}" type="presParOf" srcId="{9FA46424-CDA5-462D-9D40-8E4F7C2906AD}" destId="{23B22E5B-D07E-4610-B2AB-8535561986F5}" srcOrd="9" destOrd="0" presId="urn:microsoft.com/office/officeart/2018/2/layout/IconCircleList"/>
    <dgm:cxn modelId="{530F6594-24D6-804E-9B4E-0677D95A2FB1}" type="presParOf" srcId="{9FA46424-CDA5-462D-9D40-8E4F7C2906AD}" destId="{523F301F-DD72-4C6F-A460-70E463064D16}" srcOrd="10" destOrd="0" presId="urn:microsoft.com/office/officeart/2018/2/layout/IconCircleList"/>
    <dgm:cxn modelId="{16B68B2B-182C-8A45-AA89-611BC15754EB}" type="presParOf" srcId="{523F301F-DD72-4C6F-A460-70E463064D16}" destId="{BB1334DE-6B77-4B61-A1FC-0E94115BE894}" srcOrd="0" destOrd="0" presId="urn:microsoft.com/office/officeart/2018/2/layout/IconCircleList"/>
    <dgm:cxn modelId="{ADB7CD72-08E9-3545-826E-559BAA8A844B}" type="presParOf" srcId="{523F301F-DD72-4C6F-A460-70E463064D16}" destId="{884FA52A-5D79-410C-ADFD-A250CE36A95F}" srcOrd="1" destOrd="0" presId="urn:microsoft.com/office/officeart/2018/2/layout/IconCircleList"/>
    <dgm:cxn modelId="{57A7AEA1-92DA-5548-9A61-95DAA38B6309}" type="presParOf" srcId="{523F301F-DD72-4C6F-A460-70E463064D16}" destId="{D6355341-EF92-46E5-BE40-82524779708E}" srcOrd="2" destOrd="0" presId="urn:microsoft.com/office/officeart/2018/2/layout/IconCircleList"/>
    <dgm:cxn modelId="{92DC9427-BBE9-764F-9690-BDA83784A020}" type="presParOf" srcId="{523F301F-DD72-4C6F-A460-70E463064D16}" destId="{5EB61253-AC7C-485C-B813-A4F2DA375A56}" srcOrd="3" destOrd="0" presId="urn:microsoft.com/office/officeart/2018/2/layout/IconCircleList"/>
    <dgm:cxn modelId="{6F28E1AF-FB4B-474F-A551-EBC790B3F39F}" type="presParOf" srcId="{9FA46424-CDA5-462D-9D40-8E4F7C2906AD}" destId="{3185902C-5F36-4DCC-9BB6-ADB92B60D763}" srcOrd="11" destOrd="0" presId="urn:microsoft.com/office/officeart/2018/2/layout/IconCircleList"/>
    <dgm:cxn modelId="{A50DAB41-FB1C-0A41-8E66-A6F5D5696922}" type="presParOf" srcId="{9FA46424-CDA5-462D-9D40-8E4F7C2906AD}" destId="{E1F497AC-6E17-44A0-BFE0-571F4EC6A692}" srcOrd="12" destOrd="0" presId="urn:microsoft.com/office/officeart/2018/2/layout/IconCircleList"/>
    <dgm:cxn modelId="{846DDC10-5AF7-8841-9C25-68A364F85A76}" type="presParOf" srcId="{E1F497AC-6E17-44A0-BFE0-571F4EC6A692}" destId="{D8B87695-ABC9-411F-AE26-487AA6064AFA}" srcOrd="0" destOrd="0" presId="urn:microsoft.com/office/officeart/2018/2/layout/IconCircleList"/>
    <dgm:cxn modelId="{E7336BAC-1458-764F-80DF-C92A14409E5F}" type="presParOf" srcId="{E1F497AC-6E17-44A0-BFE0-571F4EC6A692}" destId="{FEAAA357-B13D-4EA7-B791-AD6B9DC3BE0D}" srcOrd="1" destOrd="0" presId="urn:microsoft.com/office/officeart/2018/2/layout/IconCircleList"/>
    <dgm:cxn modelId="{F61299B0-6994-BC46-A013-8E0E919C300A}" type="presParOf" srcId="{E1F497AC-6E17-44A0-BFE0-571F4EC6A692}" destId="{FF9D5B94-B397-4FED-832F-EB326457681E}" srcOrd="2" destOrd="0" presId="urn:microsoft.com/office/officeart/2018/2/layout/IconCircleList"/>
    <dgm:cxn modelId="{4889549D-023A-D94B-BCA8-948601002EB2}" type="presParOf" srcId="{E1F497AC-6E17-44A0-BFE0-571F4EC6A692}" destId="{B97CDEE8-1CEE-46EC-8706-F6F0DF82A4F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069A6-7D95-4E75-B9D1-03DD7BDE342F}">
      <dsp:nvSpPr>
        <dsp:cNvPr id="0" name=""/>
        <dsp:cNvSpPr/>
      </dsp:nvSpPr>
      <dsp:spPr>
        <a:xfrm>
          <a:off x="82613" y="9007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5836A-83F3-47EF-B196-C3EE2F7F0BDE}">
      <dsp:nvSpPr>
        <dsp:cNvPr id="0" name=""/>
        <dsp:cNvSpPr/>
      </dsp:nvSpPr>
      <dsp:spPr>
        <a:xfrm>
          <a:off x="271034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60C1A-A061-496A-8036-6DC2750BDCA4}">
      <dsp:nvSpPr>
        <dsp:cNvPr id="0" name=""/>
        <dsp:cNvSpPr/>
      </dsp:nvSpPr>
      <dsp:spPr>
        <a:xfrm>
          <a:off x="1172126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Qualcomm Next" pitchFamily="2" charset="77"/>
            </a:rPr>
            <a:t>Company</a:t>
          </a:r>
          <a:endParaRPr lang="en-US" sz="2000" kern="1200">
            <a:latin typeface="Qualcomm Next" pitchFamily="2" charset="77"/>
          </a:endParaRPr>
        </a:p>
      </dsp:txBody>
      <dsp:txXfrm>
        <a:off x="1172126" y="90072"/>
        <a:ext cx="2114937" cy="897246"/>
      </dsp:txXfrm>
    </dsp:sp>
    <dsp:sp modelId="{785291E1-D19C-498B-B156-1EF1F4E39E59}">
      <dsp:nvSpPr>
        <dsp:cNvPr id="0" name=""/>
        <dsp:cNvSpPr/>
      </dsp:nvSpPr>
      <dsp:spPr>
        <a:xfrm>
          <a:off x="3655575" y="9007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5710A-0F55-4E07-86D9-496E67B97E64}">
      <dsp:nvSpPr>
        <dsp:cNvPr id="0" name=""/>
        <dsp:cNvSpPr/>
      </dsp:nvSpPr>
      <dsp:spPr>
        <a:xfrm>
          <a:off x="3843996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EA431-4ED8-4753-8575-BF7FC3AFF70F}">
      <dsp:nvSpPr>
        <dsp:cNvPr id="0" name=""/>
        <dsp:cNvSpPr/>
      </dsp:nvSpPr>
      <dsp:spPr>
        <a:xfrm>
          <a:off x="4745088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Qualcomm Next" pitchFamily="2" charset="77"/>
            </a:rPr>
            <a:t>Team and Methodology</a:t>
          </a:r>
          <a:endParaRPr lang="en-US" sz="2000" kern="1200">
            <a:latin typeface="Qualcomm Next" pitchFamily="2" charset="77"/>
          </a:endParaRPr>
        </a:p>
      </dsp:txBody>
      <dsp:txXfrm>
        <a:off x="4745088" y="90072"/>
        <a:ext cx="2114937" cy="897246"/>
      </dsp:txXfrm>
    </dsp:sp>
    <dsp:sp modelId="{B540F284-024B-47C6-9C54-42582241651C}">
      <dsp:nvSpPr>
        <dsp:cNvPr id="0" name=""/>
        <dsp:cNvSpPr/>
      </dsp:nvSpPr>
      <dsp:spPr>
        <a:xfrm>
          <a:off x="7228536" y="9007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2B03E-3115-44F7-B324-708D742453F7}">
      <dsp:nvSpPr>
        <dsp:cNvPr id="0" name=""/>
        <dsp:cNvSpPr/>
      </dsp:nvSpPr>
      <dsp:spPr>
        <a:xfrm>
          <a:off x="7416958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A77EB-9D73-41D3-B4FF-8554409A7DFA}">
      <dsp:nvSpPr>
        <dsp:cNvPr id="0" name=""/>
        <dsp:cNvSpPr/>
      </dsp:nvSpPr>
      <dsp:spPr>
        <a:xfrm>
          <a:off x="8318049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Qualcomm Next" pitchFamily="2" charset="77"/>
            </a:rPr>
            <a:t>Responsibilities and improvement</a:t>
          </a:r>
          <a:endParaRPr lang="en-US" sz="2000" kern="1200">
            <a:latin typeface="Qualcomm Next" pitchFamily="2" charset="77"/>
          </a:endParaRPr>
        </a:p>
      </dsp:txBody>
      <dsp:txXfrm>
        <a:off x="8318049" y="90072"/>
        <a:ext cx="2114937" cy="897246"/>
      </dsp:txXfrm>
    </dsp:sp>
    <dsp:sp modelId="{EF2FC2BD-FBC3-4E73-AA02-D725C5ADE65E}">
      <dsp:nvSpPr>
        <dsp:cNvPr id="0" name=""/>
        <dsp:cNvSpPr/>
      </dsp:nvSpPr>
      <dsp:spPr>
        <a:xfrm>
          <a:off x="82613" y="172704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C230C-4CA8-4D1C-8BFE-826017CDC305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9DA7F-97C8-4792-AD4B-C80578A8D367}">
      <dsp:nvSpPr>
        <dsp:cNvPr id="0" name=""/>
        <dsp:cNvSpPr/>
      </dsp:nvSpPr>
      <dsp:spPr>
        <a:xfrm>
          <a:off x="1172126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Qualcomm Next" pitchFamily="2" charset="77"/>
            </a:rPr>
            <a:t>Salzburg</a:t>
          </a:r>
          <a:endParaRPr lang="en-US" sz="2000" kern="1200">
            <a:latin typeface="Qualcomm Next" pitchFamily="2" charset="77"/>
          </a:endParaRPr>
        </a:p>
      </dsp:txBody>
      <dsp:txXfrm>
        <a:off x="1172126" y="1727045"/>
        <a:ext cx="2114937" cy="897246"/>
      </dsp:txXfrm>
    </dsp:sp>
    <dsp:sp modelId="{C1329159-240D-4F17-9778-3D707CB676CC}">
      <dsp:nvSpPr>
        <dsp:cNvPr id="0" name=""/>
        <dsp:cNvSpPr/>
      </dsp:nvSpPr>
      <dsp:spPr>
        <a:xfrm>
          <a:off x="3655575" y="172704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13DE8-9143-4A3A-B4A4-A6A9CFA42F40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343B-7942-4BDB-AE1B-34C3B1D8292E}">
      <dsp:nvSpPr>
        <dsp:cNvPr id="0" name=""/>
        <dsp:cNvSpPr/>
      </dsp:nvSpPr>
      <dsp:spPr>
        <a:xfrm>
          <a:off x="4745088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Qualcomm Next" pitchFamily="2" charset="77"/>
            </a:rPr>
            <a:t>Tips on how to find internship</a:t>
          </a:r>
          <a:endParaRPr lang="en-US" sz="2000" kern="1200">
            <a:latin typeface="Qualcomm Next" pitchFamily="2" charset="77"/>
          </a:endParaRPr>
        </a:p>
      </dsp:txBody>
      <dsp:txXfrm>
        <a:off x="4745088" y="1727045"/>
        <a:ext cx="2114937" cy="897246"/>
      </dsp:txXfrm>
    </dsp:sp>
    <dsp:sp modelId="{BB1334DE-6B77-4B61-A1FC-0E94115BE894}">
      <dsp:nvSpPr>
        <dsp:cNvPr id="0" name=""/>
        <dsp:cNvSpPr/>
      </dsp:nvSpPr>
      <dsp:spPr>
        <a:xfrm>
          <a:off x="7228536" y="172704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FA52A-5D79-410C-ADFD-A250CE36A95F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61253-AC7C-485C-B813-A4F2DA375A56}">
      <dsp:nvSpPr>
        <dsp:cNvPr id="0" name=""/>
        <dsp:cNvSpPr/>
      </dsp:nvSpPr>
      <dsp:spPr>
        <a:xfrm>
          <a:off x="8318049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Qualcomm Next" pitchFamily="2" charset="77"/>
            </a:rPr>
            <a:t>Conclusion</a:t>
          </a:r>
          <a:endParaRPr lang="en-US" sz="2000" kern="1200">
            <a:latin typeface="Qualcomm Next" pitchFamily="2" charset="77"/>
          </a:endParaRPr>
        </a:p>
      </dsp:txBody>
      <dsp:txXfrm>
        <a:off x="8318049" y="1727045"/>
        <a:ext cx="2114937" cy="897246"/>
      </dsp:txXfrm>
    </dsp:sp>
    <dsp:sp modelId="{D8B87695-ABC9-411F-AE26-487AA6064AFA}">
      <dsp:nvSpPr>
        <dsp:cNvPr id="0" name=""/>
        <dsp:cNvSpPr/>
      </dsp:nvSpPr>
      <dsp:spPr>
        <a:xfrm>
          <a:off x="82613" y="336401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AA357-B13D-4EA7-B791-AD6B9DC3BE0D}">
      <dsp:nvSpPr>
        <dsp:cNvPr id="0" name=""/>
        <dsp:cNvSpPr/>
      </dsp:nvSpPr>
      <dsp:spPr>
        <a:xfrm>
          <a:off x="271034" y="3552441"/>
          <a:ext cx="520402" cy="5204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CDEE8-1CEE-46EC-8706-F6F0DF82A4F4}">
      <dsp:nvSpPr>
        <dsp:cNvPr id="0" name=""/>
        <dsp:cNvSpPr/>
      </dsp:nvSpPr>
      <dsp:spPr>
        <a:xfrm>
          <a:off x="1172126" y="336401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Qualcomm Next" pitchFamily="2" charset="77"/>
            </a:rPr>
            <a:t>Disclaimer</a:t>
          </a:r>
          <a:endParaRPr lang="en-US" sz="2000" kern="1200">
            <a:latin typeface="Qualcomm Next" pitchFamily="2" charset="77"/>
          </a:endParaRPr>
        </a:p>
      </dsp:txBody>
      <dsp:txXfrm>
        <a:off x="1172126" y="3364019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6E645-3185-5A48-8D1F-B0159B55F588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C0C92-8D98-7F44-9F06-00C2590C87B0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61929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C0C92-8D98-7F44-9F06-00C2590C87B0}" type="slidenum">
              <a:rPr lang="en-SK" smtClean="0"/>
              <a:t>11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990154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F1F6-16FB-BBEB-9D7B-FC3CEFBE2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BD2EA-8728-4A94-E37B-781E83ABA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4675D-29D4-214E-D19D-57EC40F5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2E2F5-62AA-8B81-0B51-101409749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F0CBB-1139-5C6F-AD95-C449E30D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73082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0651-832E-5DF7-D6B4-D43B2914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280E9-9AA5-51DB-A2D0-BB794B1D3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0FEDB-8552-BB8D-A5DA-AFF73981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41114-533B-9094-FA69-9681370A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78AD4-426C-76FA-2EDE-EE9933C0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78289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6EA63-97FD-BBDF-7A77-2F6C0B4F13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E0A78-6905-2012-97E4-961400C33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507E2-3E76-8008-7DE8-98897BB0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C9BC5-AC96-EE7F-B3C9-27D3D5A68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42DEB-F88C-33A3-ED8F-2C0CD0A5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79440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FEAB-144D-DE0B-1705-31579BD3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DCF91-6666-8BA5-D136-B8522B3B8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F50D8-2EE6-DA7E-2FD0-CC4FFEC0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7EBA2-05F3-921E-151B-4245D848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1513-9A53-467B-CD76-61F68A6A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0527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B222-E7A8-25C9-D968-829B3428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A1A2B-9678-7745-5420-6102BFF6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A20A-DD51-20EF-2B56-701B9B5EC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64D5C-B5EC-A16F-2EDD-85C9B51E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553D0-5738-8A5A-2784-07767097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3515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3A47-988A-B000-E338-06CE06D4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AFBBC-D740-F767-5A2B-BFA0955BC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58611-38E8-077F-913B-E80112DA7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0B62E-6B8E-59F3-DD14-CC164474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48ABE-C634-290C-8800-7F6B58EA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5A427-F687-040C-E522-3132681C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46370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C0D2-0432-E87C-DFD7-9FA8B9BD5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62BDE-CC9B-F04F-B286-CEB1838E1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8A01F-50C6-5A83-1085-D54880E96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AF70A-F809-0905-0DDA-246489244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B4568-9C64-7E32-5A20-5D107E38B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66AAD4-1CCE-B284-4085-B15E0401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A1ADC-20DF-B101-8014-4354ABE63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8D812-F600-6256-8EA5-FED52DF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33324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9119-2D7E-B7CE-D39D-C31D9768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0CF37E-498D-631B-4789-33BBF1993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4C9D-B921-D03B-1662-1CE30FCE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0C03D-87E6-A1B7-3C39-CAE53E55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89082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654DB-3FC5-7CE3-282C-5AE5EB6D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75D90-6F38-29D7-6341-73F5EF9A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72A4D-6513-71B0-2E58-6FA99874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83546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D8AB6-5534-FF32-A097-5EEC8C59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3375-FEDC-311B-EB4B-80FEFDBD8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FA2FC-D5D1-3CD5-2D1D-B7CC4FDD8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C1F4B-1313-2173-948E-B9F7D407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2F35E-F70F-36BA-B2D4-0EC9DE9F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E182D-45F4-9FC9-C3E6-4D1F4F87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67496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66AA-BD12-3D8D-BE18-F452FBB8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AAC61-9E7A-B380-CA8F-0711AC08D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70E84-23A0-2726-C58F-BE4218BE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6E48F-F57A-C846-748B-4557FC26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4937C-29A6-EB02-0E25-4C9D188F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8C249-2678-8CE8-B24C-41F83BDA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09089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1B6D1-E1C8-C406-AC3A-4355117F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00ABD-97E6-009E-40D6-2DC00A27E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2C59C-DA0C-5065-CACA-1149700AA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0027-9056-A44D-B5D8-1995975E1F5C}" type="datetimeFigureOut">
              <a:rPr lang="en-SK" smtClean="0"/>
              <a:t>14/02/2023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C1BDC-DF92-DB09-35C0-21F683547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B170E-2C1E-257B-9FE0-8DE2712BC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38A3-5D68-594B-AB8A-4B93C796B295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38321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e0HgyUBBic?start=14&amp;feature=oembed" TargetMode="Externa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6CAB1F-557E-4FA4-81CC-DC491EF8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1000">
                <a:schemeClr val="tx2">
                  <a:lumMod val="50000"/>
                  <a:alpha val="1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7646891" cy="6858001"/>
          </a:xfrm>
          <a:prstGeom prst="rect">
            <a:avLst/>
          </a:prstGeom>
          <a:gradFill>
            <a:gsLst>
              <a:gs pos="41000">
                <a:schemeClr val="accent1">
                  <a:lumMod val="75000"/>
                  <a:alpha val="52000"/>
                </a:schemeClr>
              </a:gs>
              <a:gs pos="95000">
                <a:srgbClr val="000000">
                  <a:alpha val="68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550980-2AB6-4DE5-86DD-064ADF160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2501118"/>
            <a:ext cx="8091784" cy="4331436"/>
          </a:xfrm>
          <a:prstGeom prst="rect">
            <a:avLst/>
          </a:prstGeom>
          <a:gradFill>
            <a:gsLst>
              <a:gs pos="0">
                <a:srgbClr val="000000">
                  <a:alpha val="16000"/>
                </a:srgbClr>
              </a:gs>
              <a:gs pos="91000">
                <a:schemeClr val="accent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F4B167-8E82-4458-AE55-88B683EBF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95" y="-3"/>
            <a:ext cx="8091784" cy="68579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6000"/>
                </a:schemeClr>
              </a:gs>
              <a:gs pos="99000">
                <a:srgbClr val="000000">
                  <a:alpha val="57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2101742" y="699966"/>
            <a:ext cx="5121259" cy="5458067"/>
          </a:xfrm>
          <a:prstGeom prst="ellipse">
            <a:avLst/>
          </a:prstGeom>
          <a:gradFill>
            <a:gsLst>
              <a:gs pos="3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7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D3AD4-E2F4-519A-76A4-63F1BEE77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9125" y="2920878"/>
            <a:ext cx="5853227" cy="2992576"/>
          </a:xfrm>
        </p:spPr>
        <p:txBody>
          <a:bodyPr anchor="t">
            <a:normAutofit/>
          </a:bodyPr>
          <a:lstStyle/>
          <a:p>
            <a:pPr algn="l"/>
            <a:r>
              <a:rPr lang="en-SK" sz="4800">
                <a:solidFill>
                  <a:srgbClr val="FFFFFF"/>
                </a:solidFill>
                <a:latin typeface="Qualcomm Next" pitchFamily="2" charset="77"/>
              </a:rPr>
              <a:t>Internship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C028A-BE43-D727-1E5F-9F12EA1C8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1364" y="1017038"/>
            <a:ext cx="5091282" cy="1248274"/>
          </a:xfrm>
        </p:spPr>
        <p:txBody>
          <a:bodyPr anchor="b">
            <a:normAutofit/>
          </a:bodyPr>
          <a:lstStyle/>
          <a:p>
            <a:pPr algn="l"/>
            <a:r>
              <a:rPr lang="en-SK">
                <a:solidFill>
                  <a:srgbClr val="FFFFFF"/>
                </a:solidFill>
                <a:latin typeface="Qualcomm Next" pitchFamily="2" charset="77"/>
              </a:rPr>
              <a:t>Tomas Ondrejka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AAD6B-C6DE-BAA5-F7EA-A4CD687AC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8" r="2" b="2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25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1C19-0EC9-B116-46D1-4462B391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>
                <a:latin typeface="Qualcomm Next" pitchFamily="2" charset="77"/>
              </a:rPr>
              <a:t>Improvement</a:t>
            </a:r>
          </a:p>
        </p:txBody>
      </p:sp>
      <p:pic>
        <p:nvPicPr>
          <p:cNvPr id="3074" name="Picture 2" descr="Jenkins is Getting Old. Jenkins has become a victim of its own… | by Erik  Englund | ITNEXT">
            <a:extLst>
              <a:ext uri="{FF2B5EF4-FFF2-40B4-BE49-F238E27FC236}">
                <a16:creationId xmlns:a16="http://schemas.microsoft.com/office/drawing/2014/main" id="{690E3CF0-7DDE-011F-FB6D-BAB4AA995A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9" y="3906716"/>
            <a:ext cx="1284358" cy="12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shicorp Terraform Reviews 2023: Details, Pricing, &amp; Features | G2">
            <a:extLst>
              <a:ext uri="{FF2B5EF4-FFF2-40B4-BE49-F238E27FC236}">
                <a16:creationId xmlns:a16="http://schemas.microsoft.com/office/drawing/2014/main" id="{EB54F965-F1CC-FA3A-9609-0AAC5E28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044" y="2703442"/>
            <a:ext cx="3038956" cy="303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WS Solution Architect - Professional - xpert careers">
            <a:extLst>
              <a:ext uri="{FF2B5EF4-FFF2-40B4-BE49-F238E27FC236}">
                <a16:creationId xmlns:a16="http://schemas.microsoft.com/office/drawing/2014/main" id="{A8C345CA-7DC2-9F6A-6E5B-1753827B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87" y="3233530"/>
            <a:ext cx="3843130" cy="288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y Is Storage On Kubernetes So Hard? - Software Engineering Daily">
            <a:extLst>
              <a:ext uri="{FF2B5EF4-FFF2-40B4-BE49-F238E27FC236}">
                <a16:creationId xmlns:a16="http://schemas.microsoft.com/office/drawing/2014/main" id="{2B4F1127-3766-DF32-DA7D-4ABDA16D7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9" r="24468"/>
          <a:stretch/>
        </p:blipFill>
        <p:spPr bwMode="auto">
          <a:xfrm>
            <a:off x="1495184" y="1485020"/>
            <a:ext cx="1990138" cy="194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ow TypeScript Helps Enterprise Developers - The New Stack">
            <a:extLst>
              <a:ext uri="{FF2B5EF4-FFF2-40B4-BE49-F238E27FC236}">
                <a16:creationId xmlns:a16="http://schemas.microsoft.com/office/drawing/2014/main" id="{4973EB4B-88E8-0B52-E6C1-518121B4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775" y="1341691"/>
            <a:ext cx="3038956" cy="171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ode.js - Wikipedia">
            <a:extLst>
              <a:ext uri="{FF2B5EF4-FFF2-40B4-BE49-F238E27FC236}">
                <a16:creationId xmlns:a16="http://schemas.microsoft.com/office/drawing/2014/main" id="{ABF4F58C-561E-2F35-FF74-0FCF811E5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06" y="4914019"/>
            <a:ext cx="3178319" cy="194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2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ater, outdoor, sky, boat&#10;&#10;Description automatically generated">
            <a:extLst>
              <a:ext uri="{FF2B5EF4-FFF2-40B4-BE49-F238E27FC236}">
                <a16:creationId xmlns:a16="http://schemas.microsoft.com/office/drawing/2014/main" id="{2EE10689-C9AF-9F67-99CA-5A98C55A1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44748" r="1" b="23621"/>
          <a:stretch/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D2215D-A673-5D31-6CDE-45527EFE2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Qualcomm Next" pitchFamily="2" charset="77"/>
              </a:rPr>
              <a:t>Salzburg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4684E-AF50-5CEE-68D5-45758A12E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64" b="31391"/>
          <a:stretch/>
        </p:blipFill>
        <p:spPr>
          <a:xfrm>
            <a:off x="1246574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5" name="Content Placeholder 4" descr="A picture containing tree, outdoor, sky, plant&#10;&#10;Description automatically generated">
            <a:extLst>
              <a:ext uri="{FF2B5EF4-FFF2-40B4-BE49-F238E27FC236}">
                <a16:creationId xmlns:a16="http://schemas.microsoft.com/office/drawing/2014/main" id="{D9A8E867-88A7-57D7-DF9B-55617FD7C2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890" r="2" b="2"/>
          <a:stretch/>
        </p:blipFill>
        <p:spPr>
          <a:xfrm>
            <a:off x="20" y="2288332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group of cows in a field&#10;&#10;Description automatically generated with low confidence">
            <a:extLst>
              <a:ext uri="{FF2B5EF4-FFF2-40B4-BE49-F238E27FC236}">
                <a16:creationId xmlns:a16="http://schemas.microsoft.com/office/drawing/2014/main" id="{BC2817D2-5008-4DA2-94EC-80A1291D03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10" r="3" b="12342"/>
          <a:stretch/>
        </p:blipFill>
        <p:spPr>
          <a:xfrm>
            <a:off x="5511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outdoor, nature, mountain, city&#10;&#10;Description automatically generated">
            <a:extLst>
              <a:ext uri="{FF2B5EF4-FFF2-40B4-BE49-F238E27FC236}">
                <a16:creationId xmlns:a16="http://schemas.microsoft.com/office/drawing/2014/main" id="{7FD1CB16-7812-4883-89BC-D4FECEAD3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638" r="2" b="2172"/>
          <a:stretch/>
        </p:blipFill>
        <p:spPr>
          <a:xfrm>
            <a:off x="8918761" y="-4330"/>
            <a:ext cx="3273238" cy="3618965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8246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4C7A-1D91-2BBC-A39B-5C3A07DF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>
                <a:latin typeface="Qualcomm Next" pitchFamily="2" charset="77"/>
              </a:rPr>
              <a:t>Tips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432C13-A58B-E2DD-0C00-E1F55DB4B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50" y="1580298"/>
            <a:ext cx="8178852" cy="383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70C9-4EDE-EA53-D04F-6211CAB5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>
                <a:latin typeface="Qualcomm Next" pitchFamily="2" charset="77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A2032-E511-ED64-9EE9-602E98504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09518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2D96-DCFA-8873-81BC-94A0D829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>
                <a:latin typeface="Qualcomm Next" pitchFamily="2" charset="77"/>
              </a:rPr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3CCE-02B4-1212-1FD5-AF672BCB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72177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7163-266C-BB86-49DF-73618AA8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>
                <a:latin typeface="Qualcomm Next" pitchFamily="2" charset="77"/>
              </a:rPr>
              <a:t>Thank you for your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138E-1DEF-21DB-B3A4-7D7E67489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2948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353B-827E-E289-0AC4-5CDADAB6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>
                <a:latin typeface="Qualcomm Next" pitchFamily="2" charset="77"/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30CB71-F0AD-6C12-0350-A45B077C4B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4138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005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E3BE8B3-06A5-C7A0-58FD-E0164D97E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" r="150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6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A224C4-6612-6140-E429-A772017C8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887" y="457200"/>
            <a:ext cx="747622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1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22E184-DCFD-4ED7-70CC-7DE5BF079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634" y="1825625"/>
            <a:ext cx="8882731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5D4DD-EA1C-4274-8FE2-1B2967321DD2}"/>
              </a:ext>
            </a:extLst>
          </p:cNvPr>
          <p:cNvSpPr txBox="1"/>
          <p:nvPr/>
        </p:nvSpPr>
        <p:spPr>
          <a:xfrm>
            <a:off x="2033239" y="68103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K" sz="4000" dirty="0">
                <a:latin typeface="Qualcomm Next" pitchFamily="2" charset="77"/>
              </a:rPr>
              <a:t>Qualcomm</a:t>
            </a:r>
            <a:endParaRPr lang="en-SK" sz="4000" dirty="0"/>
          </a:p>
        </p:txBody>
      </p:sp>
    </p:spTree>
    <p:extLst>
      <p:ext uri="{BB962C8B-B14F-4D97-AF65-F5344CB8AC3E}">
        <p14:creationId xmlns:p14="http://schemas.microsoft.com/office/powerpoint/2010/main" val="377121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C21E-B096-CFE4-DC2F-5884B09E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>
                <a:latin typeface="Qualcomm Next" pitchFamily="2" charset="77"/>
              </a:rPr>
              <a:t>Snapdragon Spaces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1B370F-B725-B18D-1D44-FC100D2F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10"/>
          <a:stretch/>
        </p:blipFill>
        <p:spPr bwMode="auto">
          <a:xfrm>
            <a:off x="8890000" y="2079393"/>
            <a:ext cx="2463800" cy="247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nline Media 4" descr="Introducing Snapdragon Spaces XR Developer Platform">
            <a:hlinkClick r:id="" action="ppaction://media"/>
            <a:extLst>
              <a:ext uri="{FF2B5EF4-FFF2-40B4-BE49-F238E27FC236}">
                <a16:creationId xmlns:a16="http://schemas.microsoft.com/office/drawing/2014/main" id="{BB4A6916-F35D-199E-AC4D-21F375F82C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6718074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9C75-0A33-A202-7FC2-A0B1787D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>
                <a:latin typeface="Qualcomm Next" pitchFamily="2" charset="77"/>
              </a:rPr>
              <a:t>Team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031A77-E3F5-CD6B-38BB-620238B46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092" y="1880243"/>
            <a:ext cx="8857816" cy="46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3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2B3B-737E-C8BB-9213-A46FE95E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>
                <a:latin typeface="Qualcomm Next" pitchFamily="2" charset="77"/>
              </a:rPr>
              <a:t>Methodology</a:t>
            </a:r>
          </a:p>
        </p:txBody>
      </p:sp>
      <p:pic>
        <p:nvPicPr>
          <p:cNvPr id="2050" name="Picture 2" descr="20 Jira tips to make your day easier">
            <a:extLst>
              <a:ext uri="{FF2B5EF4-FFF2-40B4-BE49-F238E27FC236}">
                <a16:creationId xmlns:a16="http://schemas.microsoft.com/office/drawing/2014/main" id="{470DD62C-DD63-BA0F-6D31-D321054FED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68" y="2406340"/>
            <a:ext cx="62865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um Sprints: Everything You Need to Know | Atlassian">
            <a:extLst>
              <a:ext uri="{FF2B5EF4-FFF2-40B4-BE49-F238E27FC236}">
                <a16:creationId xmlns:a16="http://schemas.microsoft.com/office/drawing/2014/main" id="{CEEB1AEA-1DDD-3AF5-0C0A-14ED66CD9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1" y="2236304"/>
            <a:ext cx="6003234" cy="300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96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3575-9D06-6BDD-7ECF-B3EC0FB7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>
                <a:latin typeface="Qualcomm Next" pitchFamily="2" charset="77"/>
              </a:rPr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09B0E-1214-7AE8-89C6-597A9CAE5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F1DED-60BD-A64C-4184-0A48E44F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078" y="1690688"/>
            <a:ext cx="7772400" cy="5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0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38</Words>
  <Application>Microsoft Macintosh PowerPoint</Application>
  <PresentationFormat>Widescreen</PresentationFormat>
  <Paragraphs>22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Qualcomm Next</vt:lpstr>
      <vt:lpstr>Office Theme</vt:lpstr>
      <vt:lpstr>Internship Presentation</vt:lpstr>
      <vt:lpstr>Outline</vt:lpstr>
      <vt:lpstr>PowerPoint Presentation</vt:lpstr>
      <vt:lpstr>PowerPoint Presentation</vt:lpstr>
      <vt:lpstr>PowerPoint Presentation</vt:lpstr>
      <vt:lpstr>Snapdragon Spaces</vt:lpstr>
      <vt:lpstr>Team</vt:lpstr>
      <vt:lpstr>Methodology</vt:lpstr>
      <vt:lpstr>Responsibilities</vt:lpstr>
      <vt:lpstr>Improvement</vt:lpstr>
      <vt:lpstr>Salzburg</vt:lpstr>
      <vt:lpstr>Tips</vt:lpstr>
      <vt:lpstr>Conclusion</vt:lpstr>
      <vt:lpstr>Disclaimer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Presentation</dc:title>
  <dc:creator>Tomáš Ondrejka</dc:creator>
  <cp:lastModifiedBy>Tomáš Ondrejka</cp:lastModifiedBy>
  <cp:revision>4</cp:revision>
  <dcterms:created xsi:type="dcterms:W3CDTF">2023-02-14T12:55:38Z</dcterms:created>
  <dcterms:modified xsi:type="dcterms:W3CDTF">2023-02-14T14:06:01Z</dcterms:modified>
</cp:coreProperties>
</file>